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2B59-8B21-49F4-9453-7ADFA5D9DCC2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409FE-001C-4354-A7AF-3D38AA70E4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25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409FE-001C-4354-A7AF-3D38AA70E4C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80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5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19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9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2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96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2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7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6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8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8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7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5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77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5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83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59A79A-FAA5-49F7-94F4-0A079BA20934}" type="datetimeFigureOut">
              <a:rPr lang="uk-UA" smtClean="0"/>
              <a:t>26.02.2015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2E466-E927-4A4B-A03B-CBF7DC8431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9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Ознаки класифікації будівельних матеріалів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ст. гр. АР-103</a:t>
            </a:r>
          </a:p>
          <a:p>
            <a:r>
              <a:rPr lang="uk-UA" dirty="0" smtClean="0"/>
              <a:t>Поліщук О. О.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0" y="4554725"/>
            <a:ext cx="2618973" cy="2031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38" y="4554725"/>
            <a:ext cx="225651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8364"/>
            <a:ext cx="9601196" cy="4844954"/>
          </a:xfrm>
        </p:spPr>
        <p:txBody>
          <a:bodyPr>
            <a:normAutofit/>
          </a:bodyPr>
          <a:lstStyle/>
          <a:p>
            <a:pPr lvl="1"/>
            <a:endParaRPr lang="uk-UA" dirty="0" smtClean="0"/>
          </a:p>
          <a:p>
            <a:pPr lvl="1"/>
            <a:r>
              <a:rPr lang="uk-UA" dirty="0" smtClean="0"/>
              <a:t>оздоблювальні  </a:t>
            </a:r>
            <a:r>
              <a:rPr lang="uk-UA" dirty="0"/>
              <a:t>(розчин, облицювальна плитка, фарба</a:t>
            </a:r>
            <a:r>
              <a:rPr lang="uk-UA" dirty="0" smtClean="0"/>
              <a:t>);</a:t>
            </a:r>
          </a:p>
          <a:p>
            <a:pPr lvl="1"/>
            <a:endParaRPr lang="ru-RU" sz="1200" dirty="0"/>
          </a:p>
          <a:p>
            <a:pPr lvl="1"/>
            <a:r>
              <a:rPr lang="uk-UA" dirty="0"/>
              <a:t>покрівельні  (шифер, керамічна черепиця, метало черепиця</a:t>
            </a:r>
            <a:r>
              <a:rPr lang="uk-UA" dirty="0" smtClean="0"/>
              <a:t>);</a:t>
            </a:r>
          </a:p>
          <a:p>
            <a:pPr lvl="1"/>
            <a:endParaRPr lang="ru-RU" sz="1200" dirty="0"/>
          </a:p>
          <a:p>
            <a:pPr lvl="1"/>
            <a:r>
              <a:rPr lang="uk-UA" dirty="0"/>
              <a:t>для підлог  (паркет, лінолеум, дошки, керамічна плитка</a:t>
            </a:r>
            <a:r>
              <a:rPr lang="uk-UA" dirty="0" smtClean="0"/>
              <a:t>);</a:t>
            </a:r>
          </a:p>
          <a:p>
            <a:pPr lvl="1"/>
            <a:endParaRPr lang="ru-RU" sz="1200" dirty="0"/>
          </a:p>
          <a:p>
            <a:pPr lvl="1"/>
            <a:r>
              <a:rPr lang="uk-UA" dirty="0"/>
              <a:t>спеціальні  (вогнестійкі, кислотостійкі, електропровідні</a:t>
            </a:r>
            <a:r>
              <a:rPr lang="uk-UA" dirty="0" smtClean="0"/>
              <a:t>);</a:t>
            </a:r>
          </a:p>
          <a:p>
            <a:pPr lvl="1"/>
            <a:endParaRPr lang="ru-RU" sz="1200" dirty="0"/>
          </a:p>
          <a:p>
            <a:pPr lvl="1"/>
            <a:r>
              <a:rPr lang="uk-UA" dirty="0"/>
              <a:t>матеріали загального користування  (цемент, вапно, гіпс, дерево)</a:t>
            </a:r>
            <a:endParaRPr lang="ru-RU" sz="1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21" y="4204647"/>
            <a:ext cx="1890657" cy="1882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2" y="4258101"/>
            <a:ext cx="2381250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96" y="422184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За способом виготовлення</a:t>
            </a:r>
            <a:r>
              <a:rPr lang="ru-RU" sz="2800" dirty="0"/>
              <a:t/>
            </a:r>
            <a:br>
              <a:rPr lang="ru-RU" sz="28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2620370"/>
            <a:ext cx="10173266" cy="4790364"/>
          </a:xfrm>
        </p:spPr>
        <p:txBody>
          <a:bodyPr/>
          <a:lstStyle/>
          <a:p>
            <a:pPr lvl="1"/>
            <a:r>
              <a:rPr lang="uk-UA" dirty="0" smtClean="0"/>
              <a:t>спіканням  </a:t>
            </a:r>
            <a:r>
              <a:rPr lang="uk-UA" dirty="0"/>
              <a:t>(кераміка, вапно, цемент</a:t>
            </a:r>
            <a:r>
              <a:rPr lang="uk-UA" dirty="0" smtClean="0"/>
              <a:t>);</a:t>
            </a:r>
          </a:p>
          <a:p>
            <a:pPr lvl="1"/>
            <a:r>
              <a:rPr lang="uk-UA" dirty="0" smtClean="0"/>
              <a:t>плавленням  </a:t>
            </a:r>
            <a:r>
              <a:rPr lang="uk-UA" dirty="0"/>
              <a:t>(скло, метали</a:t>
            </a:r>
            <a:r>
              <a:rPr lang="uk-UA" dirty="0" smtClean="0"/>
              <a:t>);</a:t>
            </a:r>
            <a:endParaRPr lang="ru-RU" sz="1200" dirty="0"/>
          </a:p>
          <a:p>
            <a:pPr lvl="1"/>
            <a:r>
              <a:rPr lang="uk-UA" dirty="0" err="1"/>
              <a:t>омонолічуванням</a:t>
            </a:r>
            <a:r>
              <a:rPr lang="uk-UA" dirty="0"/>
              <a:t>  (бетони, розчини</a:t>
            </a:r>
            <a:r>
              <a:rPr lang="uk-UA" dirty="0" smtClean="0"/>
              <a:t>);</a:t>
            </a:r>
            <a:endParaRPr lang="ru-RU" sz="1200" dirty="0"/>
          </a:p>
          <a:p>
            <a:pPr lvl="1"/>
            <a:r>
              <a:rPr lang="uk-UA" dirty="0" smtClean="0"/>
              <a:t>природним: механічним </a:t>
            </a:r>
            <a:r>
              <a:rPr lang="uk-UA" dirty="0"/>
              <a:t>обробленням (природний камінь)</a:t>
            </a:r>
            <a:endParaRPr lang="ru-RU" sz="1200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4419505"/>
            <a:ext cx="2802340" cy="1649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436" y="4419505"/>
            <a:ext cx="2095500" cy="1649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31" y="2269072"/>
            <a:ext cx="2156425" cy="1616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631" y="4419505"/>
            <a:ext cx="2156425" cy="16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20" y="3124830"/>
            <a:ext cx="9601196" cy="1303867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  будівництві  широко  використовують  велику  кількість  різних  матеріалів.  В  залежності  від  сировини,  способу  отримання,  призначення  їх  поділяють  на  окремі  групи,  тобто  їх  </a:t>
            </a:r>
            <a:r>
              <a:rPr lang="uk-UA" dirty="0" smtClean="0"/>
              <a:t>класифікують: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73" y="3780368"/>
            <a:ext cx="304800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1" y="3780368"/>
            <a:ext cx="2349334" cy="234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963" y="4216400"/>
            <a:ext cx="4065331" cy="15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78930"/>
          </a:xfrm>
        </p:spPr>
        <p:txBody>
          <a:bodyPr/>
          <a:lstStyle/>
          <a:p>
            <a:r>
              <a:rPr lang="uk-UA" dirty="0" smtClean="0"/>
              <a:t>За походженням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2131"/>
            <a:ext cx="9418092" cy="3384645"/>
          </a:xfrm>
        </p:spPr>
        <p:txBody>
          <a:bodyPr>
            <a:normAutofit/>
          </a:bodyPr>
          <a:lstStyle/>
          <a:p>
            <a:r>
              <a:rPr lang="uk-UA" dirty="0" smtClean="0"/>
              <a:t>  природні(</a:t>
            </a:r>
            <a:r>
              <a:rPr lang="ru-RU" dirty="0" err="1"/>
              <a:t>гравій</a:t>
            </a:r>
            <a:r>
              <a:rPr lang="ru-RU" dirty="0"/>
              <a:t>, </a:t>
            </a:r>
            <a:r>
              <a:rPr lang="ru-RU" dirty="0" err="1"/>
              <a:t>пісок</a:t>
            </a:r>
            <a:r>
              <a:rPr lang="ru-RU" dirty="0"/>
              <a:t>, глина,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, деревина, </a:t>
            </a:r>
            <a:r>
              <a:rPr lang="ru-RU" dirty="0" smtClean="0"/>
              <a:t>метали)</a:t>
            </a:r>
            <a:r>
              <a:rPr lang="uk-UA" dirty="0" smtClean="0"/>
              <a:t>;   </a:t>
            </a:r>
            <a:endParaRPr lang="ru-RU" dirty="0"/>
          </a:p>
          <a:p>
            <a:r>
              <a:rPr lang="uk-UA" dirty="0" smtClean="0"/>
              <a:t>  штучні</a:t>
            </a:r>
            <a:r>
              <a:rPr lang="ru-RU" dirty="0"/>
              <a:t>(цемент, </a:t>
            </a:r>
            <a:r>
              <a:rPr lang="ru-RU" dirty="0" err="1"/>
              <a:t>щебінь</a:t>
            </a:r>
            <a:r>
              <a:rPr lang="ru-RU" dirty="0"/>
              <a:t>, </a:t>
            </a:r>
            <a:r>
              <a:rPr lang="ru-RU" dirty="0" err="1"/>
              <a:t>полімерні</a:t>
            </a:r>
            <a:r>
              <a:rPr lang="ru-RU" dirty="0"/>
              <a:t> смоли, </a:t>
            </a:r>
            <a:r>
              <a:rPr lang="ru-RU" dirty="0" err="1"/>
              <a:t>бітуми</a:t>
            </a:r>
            <a:r>
              <a:rPr lang="ru-RU" dirty="0"/>
              <a:t>, </a:t>
            </a:r>
            <a:r>
              <a:rPr lang="ru-RU" dirty="0" err="1"/>
              <a:t>вапно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uk-UA" dirty="0"/>
              <a:t>    Природні  матеріали  отримують  з  природної  сировини  шляхом  механічної  обробки,  але  без  змін  хімічного  складу  і  </a:t>
            </a:r>
            <a:r>
              <a:rPr lang="uk-UA" dirty="0" smtClean="0"/>
              <a:t>структури.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uk-UA" dirty="0" smtClean="0"/>
              <a:t>Штучні  </a:t>
            </a:r>
            <a:r>
              <a:rPr lang="uk-UA" dirty="0"/>
              <a:t>матеріали,  отримують  після  спеціальної   переробки  природної  і  штучної  сировини,  змінюється  фізико-механічний  склад.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84" y="1869743"/>
            <a:ext cx="9586413" cy="41625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sz="3600" dirty="0" smtClean="0"/>
              <a:t>природні</a:t>
            </a:r>
            <a:r>
              <a:rPr lang="uk-UA" dirty="0" smtClean="0"/>
              <a:t> </a:t>
            </a:r>
            <a:r>
              <a:rPr lang="uk-UA" sz="3600" dirty="0" smtClean="0"/>
              <a:t>матеріали</a:t>
            </a:r>
            <a:r>
              <a:rPr lang="uk-UA" dirty="0" smtClean="0"/>
              <a:t>                </a:t>
            </a:r>
            <a:r>
              <a:rPr lang="uk-UA" sz="4000" dirty="0" smtClean="0"/>
              <a:t>штучні матеріали                                                      </a:t>
            </a: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41" y="2710631"/>
            <a:ext cx="3398293" cy="237803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110" y="2710631"/>
            <a:ext cx="3943872" cy="23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технологічними ознаками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525" y="2556932"/>
            <a:ext cx="9294126" cy="3318936"/>
          </a:xfrm>
        </p:spPr>
        <p:txBody>
          <a:bodyPr/>
          <a:lstStyle/>
          <a:p>
            <a:pPr marL="285750" lvl="1"/>
            <a:r>
              <a:rPr lang="uk-UA" dirty="0"/>
              <a:t>природні  кам’яні  </a:t>
            </a:r>
            <a:r>
              <a:rPr lang="uk-UA" dirty="0" smtClean="0"/>
              <a:t>матеріали             неорганічні  </a:t>
            </a:r>
            <a:r>
              <a:rPr lang="uk-UA" dirty="0"/>
              <a:t>(мінеральні) </a:t>
            </a:r>
            <a:r>
              <a:rPr lang="uk-UA" dirty="0" smtClean="0"/>
              <a:t> </a:t>
            </a:r>
            <a:r>
              <a:rPr lang="uk-UA" dirty="0"/>
              <a:t>в’яжучі  речовини  </a:t>
            </a:r>
            <a:r>
              <a:rPr lang="uk-UA" dirty="0" smtClean="0"/>
              <a:t>(пісок</a:t>
            </a:r>
            <a:r>
              <a:rPr lang="uk-UA" dirty="0"/>
              <a:t>,  щебінь,  бутовий камінь</a:t>
            </a:r>
            <a:r>
              <a:rPr lang="uk-UA" dirty="0" smtClean="0"/>
              <a:t>);                        (вапно, гіпс. цемент)</a:t>
            </a:r>
            <a:endParaRPr lang="ru-RU" sz="1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" y="3471223"/>
            <a:ext cx="3301671" cy="2274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50" y="3560700"/>
            <a:ext cx="2731258" cy="21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0878"/>
            <a:ext cx="9601196" cy="4824990"/>
          </a:xfrm>
        </p:spPr>
        <p:txBody>
          <a:bodyPr/>
          <a:lstStyle/>
          <a:p>
            <a:pPr lvl="1"/>
            <a:r>
              <a:rPr lang="uk-UA" dirty="0"/>
              <a:t>бетони  і  будівельні  розчини</a:t>
            </a:r>
            <a:r>
              <a:rPr lang="uk-UA" dirty="0" smtClean="0"/>
              <a:t>;</a:t>
            </a:r>
          </a:p>
          <a:p>
            <a:pPr lvl="1"/>
            <a:endParaRPr lang="ru-RU" sz="1200" dirty="0" smtClean="0"/>
          </a:p>
          <a:p>
            <a:pPr lvl="1"/>
            <a:endParaRPr lang="ru-RU" sz="1200" dirty="0"/>
          </a:p>
          <a:p>
            <a:pPr lvl="1"/>
            <a:endParaRPr lang="ru-RU" sz="1200" dirty="0" smtClean="0"/>
          </a:p>
          <a:p>
            <a:pPr lvl="1"/>
            <a:endParaRPr lang="ru-RU" sz="1200" dirty="0"/>
          </a:p>
          <a:p>
            <a:pPr lvl="1"/>
            <a:r>
              <a:rPr lang="uk-UA" dirty="0"/>
              <a:t>штучні  невипалені кам’яні  матеріали  </a:t>
            </a:r>
            <a:endParaRPr lang="uk-UA" dirty="0" smtClean="0"/>
          </a:p>
          <a:p>
            <a:pPr marL="457200" lvl="1" indent="0">
              <a:buNone/>
            </a:pPr>
            <a:r>
              <a:rPr lang="uk-UA" dirty="0" smtClean="0"/>
              <a:t>(</a:t>
            </a:r>
            <a:r>
              <a:rPr lang="uk-UA" dirty="0"/>
              <a:t>гіпсові,  азбестоцементні  і  силікатні  вироби</a:t>
            </a:r>
            <a:r>
              <a:rPr lang="uk-UA" dirty="0" smtClean="0"/>
              <a:t>);</a:t>
            </a:r>
          </a:p>
          <a:p>
            <a:pPr marL="457200" lvl="1" indent="0">
              <a:buNone/>
            </a:pPr>
            <a:endParaRPr lang="uk-UA" dirty="0"/>
          </a:p>
          <a:p>
            <a:pPr marL="457200" lvl="1" indent="0">
              <a:buNone/>
            </a:pPr>
            <a:endParaRPr lang="uk-UA" dirty="0" smtClean="0"/>
          </a:p>
          <a:p>
            <a:pPr marL="457200" lvl="1" indent="0">
              <a:buNone/>
            </a:pPr>
            <a:endParaRPr lang="ru-RU" sz="1200" dirty="0"/>
          </a:p>
          <a:p>
            <a:pPr lvl="1"/>
            <a:r>
              <a:rPr lang="uk-UA" dirty="0"/>
              <a:t>матеріали  і  вироби  із  </a:t>
            </a:r>
            <a:r>
              <a:rPr lang="uk-UA" dirty="0" smtClean="0"/>
              <a:t>мінеральних</a:t>
            </a:r>
          </a:p>
          <a:p>
            <a:pPr marL="457200" lvl="1" indent="0">
              <a:buNone/>
            </a:pPr>
            <a:r>
              <a:rPr lang="uk-UA" dirty="0" smtClean="0"/>
              <a:t>  </a:t>
            </a:r>
            <a:r>
              <a:rPr lang="uk-UA" dirty="0"/>
              <a:t>розплавів –(</a:t>
            </a:r>
            <a:r>
              <a:rPr lang="uk-UA" dirty="0" err="1"/>
              <a:t>шлакоситали</a:t>
            </a:r>
            <a:r>
              <a:rPr lang="uk-UA" dirty="0"/>
              <a:t>,  скло,  піноскло);</a:t>
            </a:r>
            <a:endParaRPr lang="ru-RU" sz="1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53" y="735951"/>
            <a:ext cx="2389889" cy="1593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909" y="2329210"/>
            <a:ext cx="2720454" cy="1813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452" y="4030490"/>
            <a:ext cx="2035090" cy="18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64526"/>
            <a:ext cx="9117841" cy="4811342"/>
          </a:xfrm>
        </p:spPr>
        <p:txBody>
          <a:bodyPr/>
          <a:lstStyle/>
          <a:p>
            <a:r>
              <a:rPr lang="uk-UA" dirty="0"/>
              <a:t>-	органічні в’яжучі  (бітум,  дьоготь);</a:t>
            </a:r>
          </a:p>
          <a:p>
            <a:r>
              <a:rPr lang="uk-UA" dirty="0"/>
              <a:t>-	полімерні  матеріали  і  вироби – лінолеум,  облицювальні  плитки;</a:t>
            </a:r>
          </a:p>
          <a:p>
            <a:r>
              <a:rPr lang="uk-UA" dirty="0"/>
              <a:t>-	металеві вироби  (арматура, дріт);</a:t>
            </a:r>
          </a:p>
          <a:p>
            <a:r>
              <a:rPr lang="uk-UA" dirty="0"/>
              <a:t>-	дерев’яні матеріали та вироби  (круглий ліс, пиломатеріали);</a:t>
            </a:r>
          </a:p>
          <a:p>
            <a:r>
              <a:rPr lang="uk-UA" dirty="0"/>
              <a:t>-	</a:t>
            </a:r>
            <a:r>
              <a:rPr lang="uk-UA" dirty="0" err="1"/>
              <a:t>лакофарбні</a:t>
            </a:r>
            <a:r>
              <a:rPr lang="uk-UA" dirty="0"/>
              <a:t> матеріали  (малярні фарби, шпаклівка)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0" y="4038888"/>
            <a:ext cx="2409825" cy="1895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838" y="4191288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213" y="4420100"/>
            <a:ext cx="2661541" cy="1285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754" y="41912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За  призначенням</a:t>
            </a:r>
            <a:r>
              <a:rPr lang="uk-UA" b="1" i="1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uk-UA" dirty="0" smtClean="0"/>
              <a:t>конструктивні  </a:t>
            </a:r>
            <a:r>
              <a:rPr lang="uk-UA" dirty="0"/>
              <a:t>(цегла, керамічні  блоки, камінь, </a:t>
            </a:r>
            <a:endParaRPr lang="uk-UA" dirty="0" smtClean="0"/>
          </a:p>
          <a:p>
            <a:pPr marL="457200" lvl="1" indent="0">
              <a:buNone/>
            </a:pPr>
            <a:r>
              <a:rPr lang="uk-UA" dirty="0" smtClean="0"/>
              <a:t> </a:t>
            </a:r>
            <a:r>
              <a:rPr lang="uk-UA" dirty="0" err="1"/>
              <a:t>піноблоки</a:t>
            </a:r>
            <a:r>
              <a:rPr lang="uk-UA" dirty="0"/>
              <a:t>, залізобетонні вироби</a:t>
            </a:r>
            <a:r>
              <a:rPr lang="uk-UA" dirty="0" smtClean="0"/>
              <a:t>);</a:t>
            </a:r>
          </a:p>
          <a:p>
            <a:pPr lvl="1"/>
            <a:endParaRPr lang="uk-UA" sz="1200" dirty="0"/>
          </a:p>
          <a:p>
            <a:pPr lvl="1"/>
            <a:endParaRPr lang="uk-UA" sz="1200" dirty="0" smtClean="0"/>
          </a:p>
          <a:p>
            <a:pPr lvl="1"/>
            <a:endParaRPr lang="ru-RU" sz="1200" dirty="0"/>
          </a:p>
          <a:p>
            <a:pPr lvl="1"/>
            <a:r>
              <a:rPr lang="uk-UA" dirty="0"/>
              <a:t>теплоізоляційні (шлаковата, скловата, шлак);</a:t>
            </a:r>
            <a:endParaRPr lang="ru-RU" sz="1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24" y="1880491"/>
            <a:ext cx="2333625" cy="1952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261" y="3833116"/>
            <a:ext cx="2571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19116"/>
            <a:ext cx="9601196" cy="4756752"/>
          </a:xfrm>
        </p:spPr>
        <p:txBody>
          <a:bodyPr/>
          <a:lstStyle/>
          <a:p>
            <a:pPr lvl="1"/>
            <a:r>
              <a:rPr lang="uk-UA" dirty="0"/>
              <a:t>гідроізоляційні  (толь,  руберойд</a:t>
            </a:r>
            <a:r>
              <a:rPr lang="uk-UA" dirty="0" smtClean="0"/>
              <a:t>);</a:t>
            </a:r>
          </a:p>
          <a:p>
            <a:pPr lvl="1"/>
            <a:endParaRPr lang="uk-UA" dirty="0" smtClean="0"/>
          </a:p>
          <a:p>
            <a:pPr lvl="1"/>
            <a:endParaRPr lang="uk-UA" sz="1200" dirty="0"/>
          </a:p>
          <a:p>
            <a:pPr lvl="1"/>
            <a:endParaRPr lang="uk-UA" sz="1200" dirty="0" smtClean="0"/>
          </a:p>
          <a:p>
            <a:pPr lvl="1"/>
            <a:endParaRPr lang="ru-RU" sz="1200" dirty="0"/>
          </a:p>
          <a:p>
            <a:pPr lvl="1"/>
            <a:r>
              <a:rPr lang="uk-UA" dirty="0"/>
              <a:t>акустичні  (шлак, мінеральна вата</a:t>
            </a:r>
            <a:r>
              <a:rPr lang="uk-UA" dirty="0" smtClean="0"/>
              <a:t>);</a:t>
            </a:r>
          </a:p>
          <a:p>
            <a:pPr lvl="1"/>
            <a:endParaRPr lang="uk-UA" sz="1200" dirty="0"/>
          </a:p>
          <a:p>
            <a:pPr lvl="1"/>
            <a:endParaRPr lang="uk-UA" sz="1200" dirty="0" smtClean="0"/>
          </a:p>
          <a:p>
            <a:pPr lvl="1"/>
            <a:endParaRPr lang="uk-UA" sz="1200" dirty="0"/>
          </a:p>
          <a:p>
            <a:pPr lvl="1"/>
            <a:endParaRPr lang="ru-RU" sz="1200" dirty="0"/>
          </a:p>
          <a:p>
            <a:pPr lvl="1"/>
            <a:r>
              <a:rPr lang="uk-UA" dirty="0"/>
              <a:t>герметизуючи  (монтажна піна, </a:t>
            </a:r>
            <a:r>
              <a:rPr lang="uk-UA" dirty="0" err="1"/>
              <a:t>пакля</a:t>
            </a:r>
            <a:r>
              <a:rPr lang="uk-UA" dirty="0"/>
              <a:t>);</a:t>
            </a:r>
            <a:endParaRPr lang="ru-RU" sz="1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63" y="701367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288" y="2444442"/>
            <a:ext cx="2609850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288" y="4197042"/>
            <a:ext cx="2641795" cy="18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291</Words>
  <Application>Microsoft Office PowerPoint</Application>
  <PresentationFormat>Широкоэкранный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Натуральные материалы</vt:lpstr>
      <vt:lpstr>Ознаки класифікації будівельних матеріалів</vt:lpstr>
      <vt:lpstr>Класифікація </vt:lpstr>
      <vt:lpstr>За походженням</vt:lpstr>
      <vt:lpstr>   природні матеріали                штучні матеріали                                                      </vt:lpstr>
      <vt:lpstr>За технологічними ознаками</vt:lpstr>
      <vt:lpstr>Презентация PowerPoint</vt:lpstr>
      <vt:lpstr>Презентация PowerPoint</vt:lpstr>
      <vt:lpstr>За  призначенням:</vt:lpstr>
      <vt:lpstr>Презентация PowerPoint</vt:lpstr>
      <vt:lpstr>Презентация PowerPoint</vt:lpstr>
      <vt:lpstr>За способом виготовлення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Ознаки класифікації будівельних матеріалів</dc:title>
  <dc:creator>Александра</dc:creator>
  <cp:lastModifiedBy>Александра</cp:lastModifiedBy>
  <cp:revision>14</cp:revision>
  <dcterms:created xsi:type="dcterms:W3CDTF">2015-02-13T08:33:38Z</dcterms:created>
  <dcterms:modified xsi:type="dcterms:W3CDTF">2015-02-26T10:06:50Z</dcterms:modified>
</cp:coreProperties>
</file>